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9" r:id="rId4"/>
    <p:sldId id="270" r:id="rId5"/>
    <p:sldId id="271" r:id="rId6"/>
    <p:sldId id="274" r:id="rId7"/>
    <p:sldId id="273" r:id="rId8"/>
    <p:sldId id="277" r:id="rId9"/>
    <p:sldId id="265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187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02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3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1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3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2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downloader.disk.yandex.ru/preview/f1ad85d11e83e805dcb667e56825e5fbf42243d429b64356e54c4203bf9e6407/69f3765f/qdJo1q1Qxxr9t3vYxCqGWWBjW1agNtrJKeVHcnFMQzU-McA90RqArMEIABL7tAV7_3z7rMGf2uXMYrwEsTB8Ug%3D%3D?uid=0&amp;filename=IMG_7939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284434" y="247650"/>
            <a:ext cx="5506766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завтрак — залог здоровья и хорошей учёбы
</a:t>
            </a:r>
            <a:r>
              <a:rPr lang="en-US" sz="105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Автор: </a:t>
            </a:r>
            <a:r>
              <a:rPr lang="ru-RU" sz="105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МБОУ-школа № 51 города Орла</a:t>
            </a:r>
            <a:r>
              <a:rPr lang="en-US" sz="105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pic>
        <p:nvPicPr>
          <p:cNvPr id="1032" name="Picture 8" descr="https://downloader.disk.yandex.ru/preview/50442c394516886f61a7c88d8716a43f35a8f53a01b92101b67bb750e935f118/69f3765f/wyT0ps6ETAhDSDb6UkOsYWk2QttpCruEZK8tjNxmxCS1_xZKxipnB0D1sCgABrgjn4rLbze5pAFDNNYi4su5cA%3D%3D?uid=0&amp;filename=IMG_7928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3" y="484800"/>
            <a:ext cx="324223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downloader.disk.yandex.ru/preview/27f96a3818acd920df017632c259b9cf0bec8d7524945f8bbabc8700ec4fe241/69f37653/ypGN0AW1Oq2bF7OUFEUhhOb-41GQXgGyNZpL4GZg8QjYilXb6iEhVxcjdLOiwL2aFQYJGdkoofQ8rh7mjS8FZg%3D%3D?uid=0&amp;filename=IMG_7760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96" y="564810"/>
            <a:ext cx="3242227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pic>
        <p:nvPicPr>
          <p:cNvPr id="4098" name="Picture 2" descr="https://downloader.disk.yandex.ru/preview/701e5099d76599fa64f963c109ce98e3e139e8735943dd33baafc8b2b93927f9/69f37653/hxFTbLEBTDLgnkRHpmOkIOXtp2g4F_mCdJyxD1Z8zu5JCCJeCU7QaYhXVrNnUUI4qZJKVDVfv5tsy13j5QKmqw%3D%3D?uid=0&amp;filename=IMG_7772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78" y="404790"/>
            <a:ext cx="324223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downloader.disk.yandex.ru/preview/8ecdd723acd2c81ee9998aae0ff90c1ac5fb020db9d0fa51082c87c00f73540c/69f37653/wuIEYm_BPFzL0fqtI8zKn443hyJC4sDGF_eiuBdAsCZ3j57yYrCl6wn7Q1giXHnMvBq_3VK-2q5Tn13ToTwYQw%3D%3D?uid=0&amp;filename=IMG_7765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6" y="404790"/>
            <a:ext cx="324223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pic>
        <p:nvPicPr>
          <p:cNvPr id="3074" name="Picture 2" descr="https://downloader.disk.yandex.ru/preview/e4ba945423c79f8b2437a4617c8abc0d453240bc8dfd514a734cd014bacc353d/69f37655/mQKFsdroeCTgRR9Xh_xhTDsu1iQWWa6k4ftw9d5mwdtpC9Dawe4UWLYVTq55BFjLPdFvXGCSztCzamqxKTbRkQ%3D%3D?uid=0&amp;filename=IMG_7799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65" y="484800"/>
            <a:ext cx="324223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downloader.disk.yandex.ru/preview/d9508a17a795f0d11e0b9bc97cc0beb213b818a265410c96039580095444358c/69f37655/Vkn9vEQe3Dl0tr5_38DcyHZ_9YaHvh9phJmHImKOr-Pfe3qq5r70UuZ-h_vgvJFTqlTBTN5t63j91Q7IMTkjcg%3D%3D?uid=0&amp;filename=IMG_7795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9" y="484800"/>
            <a:ext cx="324223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pic>
        <p:nvPicPr>
          <p:cNvPr id="2050" name="Picture 2" descr="https://downloader.disk.yandex.ru/preview/4b8d47e563041acf38f95d5526e3b7d72dde1804a99ca1c1a24d2555ab647104/69f3765b/zIeERETY_aCoM_ZABz8lqRluwBMXmF7edAddiuWJp5fR0SFUfbWyBT88mGFPMLL2Q1ISsBxmOwhstfUI_18ZzQ%3D%3D?uid=0&amp;filename=IMG_7828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55" y="484800"/>
            <a:ext cx="324223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ownloader.disk.yandex.ru/preview/38c3eb980e67962c38213881f6e19b3ecc1c4b64316155e650cd5bb4f49c399b/69f37655/Qra0bqh_Tir0NaBqoYwa4TRIeSuP1-hQXSdNwxIPN7RJwiqrUf39arc4BNzJzV84uThXLktw_ecOu58PEfEf_g%3D%3D?uid=0&amp;filename=IMG_7802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0" y="484800"/>
            <a:ext cx="324223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pic>
        <p:nvPicPr>
          <p:cNvPr id="5122" name="Picture 2" descr="https://downloader.disk.yandex.ru/preview/edbb9dc0494541837719f41f4226d24cb658ae894d99c4047f8142d67f281209/69f3765c/Dy54lfVmT3E258X459SrrFrlgl9mKpy1Q6Hq_yLtMNzMapb3SIgrh98v931XKziWIbE-UR8JrNmdd0zB_e21_g%3D%3D?uid=0&amp;filename=IMG_7886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27" y="484800"/>
            <a:ext cx="324223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ownloader.disk.yandex.ru/preview/c3c7a9b1d7ab71e851208ecea9b096b7294fab8caac27e28f9476f5d423e8336/69f3765c/bKrPLgc4A5NW1FnYfDAtowmA6KRV1f-at0Nll1dbu9YS7LfF274us0D3e1R4CdDncOfYPVcLHZtmRUkE8dAFJw%3D%3D?uid=0&amp;filename=IMG_7872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2" y="484800"/>
            <a:ext cx="324223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pic>
        <p:nvPicPr>
          <p:cNvPr id="6146" name="Picture 2" descr="https://downloader.disk.yandex.ru/preview/86deda05201718e16e0dd96e2a39c813b4f5c4328dcc018062c6117646d8aab0/69f3765c/sNJoOK3q7KQ1zRljZ4Ui7wI3YMv2sb1ESrLZ5Ya_1NI4c8tBTq7kDwGLwWsbSBVqU4p8mOYtPm10HT6hWqVssw%3D%3D?uid=0&amp;filename=IMG_7894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73" y="484800"/>
            <a:ext cx="324223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ownloader.disk.yandex.ru/preview/97ceef31ae1404a7e499b7b08724354960539e30dcd117cdd7d49d2e9da33755/69f3765c/MLd3KFNYQMuE_d7QUVpIg-ZFApvSNEYvz_JsaBAFMRxdJFauFLduYTSVW4pFTlzvXRznvJ_WU9eTr6TMTfSN5g%3D%3D?uid=0&amp;filename=IMG_7892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3" y="484800"/>
            <a:ext cx="3242236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pic>
        <p:nvPicPr>
          <p:cNvPr id="7170" name="Picture 2" descr="https://downloader.disk.yandex.ru/preview/34cff2bcbe553c8f12bcd4da194d48b273fa9fc220074830b07bb4d861266ea0/69f3765f/EZiEzthPAbKjQwbjf8n4bBRdco3C_quxhilxnAT1cscK7wjSC_xi-gz7Rmcm4s4kU1VphY6hzcnWEmLD4XyMEQ%3D%3D?uid=0&amp;filename=IMG_7917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r="6504"/>
          <a:stretch/>
        </p:blipFill>
        <p:spPr bwMode="auto">
          <a:xfrm>
            <a:off x="3822700" y="484800"/>
            <a:ext cx="493395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84800"/>
            <a:ext cx="325270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downloader.disk.yandex.ru/preview/6cc9441bbb214759e6aebfc5e2d0a325226d7e6076bb756d07f31d3e9d48e434/69f3765f/QW9aY9iu1ZMFPTUiD4fjEb3Pp9-0xHyAxTDnS5GjeYwVtuX6vgNcauA-9HKPv147FBCRFXVVJm24pQJ0nwozXw%3D%3D?uid=0&amp;filename=IMG_7930.heic&amp;disposition=inline&amp;hash=&amp;limit=0&amp;content_type=image%2Fjpeg&amp;owner_uid=0&amp;tknv=v3&amp;size=2037x96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4"/>
          <a:stretch/>
        </p:blipFill>
        <p:spPr bwMode="auto">
          <a:xfrm>
            <a:off x="3585345" y="-30011"/>
            <a:ext cx="5610610" cy="513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86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6990" y="639971"/>
            <a:ext cx="3285000" cy="378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полноценного завтрака
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сбалансированный завтрак способствует укреплению здоровья и улучшению учебных результатов, формируя основы правильного питания с детства.
</a:t>
            </a:r>
            <a:endParaRPr lang="en-US" sz="3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29</Words>
  <Application>Microsoft Office PowerPoint</Application>
  <PresentationFormat>Экран (16:9)</PresentationFormat>
  <Paragraphs>19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Школа 51</cp:lastModifiedBy>
  <cp:revision>5</cp:revision>
  <dcterms:created xsi:type="dcterms:W3CDTF">2026-04-30T11:31:25Z</dcterms:created>
  <dcterms:modified xsi:type="dcterms:W3CDTF">2026-04-30T11:59:49Z</dcterms:modified>
</cp:coreProperties>
</file>