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0" descr="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404664"/>
            <a:ext cx="6829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Игра-путешествие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9476" y="4077072"/>
            <a:ext cx="52845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«Тайны шестого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континента»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презентация\массив винс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3408"/>
            <a:ext cx="9144000" cy="7101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661248"/>
            <a:ext cx="5414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Массив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Винсон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презентация\озеро дон жу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00670" y="0"/>
            <a:ext cx="6543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Озеро «Дон Жуан»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user\Desktop\презентация\Южный полю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презентация\Пингви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езентация\Остров Був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66867" y="188640"/>
            <a:ext cx="4600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Остров </a:t>
            </a:r>
            <a:r>
              <a:rPr lang="ru-RU" sz="5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Буве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презентация\Земля Королевы М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92251" y="4437112"/>
            <a:ext cx="54517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Земля </a:t>
            </a:r>
          </a:p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Королевы Мод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презентация\вулкан мельбру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5445224"/>
            <a:ext cx="6167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Вулкан Мельбурн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презентация\затонувшая ях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презентация\кровавый водоп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93768" y="5733256"/>
            <a:ext cx="6762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«Кровавый водопад»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презентация\восток р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презентация\сухие доли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332656"/>
            <a:ext cx="4975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Сухие долины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</TotalTime>
  <Words>27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2020-01-25T13:38:08Z</dcterms:created>
  <dcterms:modified xsi:type="dcterms:W3CDTF">2020-01-25T14:00:46Z</dcterms:modified>
</cp:coreProperties>
</file>