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4" r:id="rId3"/>
    <p:sldId id="258" r:id="rId4"/>
    <p:sldId id="260" r:id="rId5"/>
    <p:sldId id="273" r:id="rId6"/>
    <p:sldId id="262" r:id="rId7"/>
    <p:sldId id="263" r:id="rId8"/>
    <p:sldId id="264" r:id="rId9"/>
    <p:sldId id="265" r:id="rId10"/>
    <p:sldId id="272" r:id="rId11"/>
    <p:sldId id="275" r:id="rId12"/>
    <p:sldId id="276" r:id="rId13"/>
    <p:sldId id="269" r:id="rId14"/>
    <p:sldId id="27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E3B4"/>
    <a:srgbClr val="FFFFBD"/>
    <a:srgbClr val="EBF6F9"/>
    <a:srgbClr val="E9E6D7"/>
    <a:srgbClr val="663300"/>
    <a:srgbClr val="E7D8CB"/>
    <a:srgbClr val="41A7C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261A0E-F03F-432C-8FEE-361DA00093D9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BE538D-7615-412C-B47C-FD804938B90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https://zakazposterov.ru/fotooboi/z/c1aebc1af6463951250b503180043998_z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-11128" y="0"/>
            <a:ext cx="9152263" cy="679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3772871" y="476672"/>
            <a:ext cx="5368264" cy="56015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ВИКТОРИНА </a:t>
            </a:r>
          </a:p>
          <a:p>
            <a:pPr algn="ctr"/>
            <a: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юных </a:t>
            </a:r>
          </a:p>
          <a:p>
            <a:pPr algn="ctr"/>
            <a: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знатоков </a:t>
            </a:r>
          </a:p>
          <a:p>
            <a:pPr algn="ctr"/>
            <a:r>
              <a:rPr lang="ru-RU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еографии</a:t>
            </a:r>
          </a:p>
          <a:p>
            <a:pPr algn="ctr"/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– 6 класс</a:t>
            </a:r>
            <a:endParaRPr lang="ru-RU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4015" y="6381328"/>
            <a:ext cx="9137804" cy="21602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rgbClr val="41A7C3"/>
                </a:solidFill>
                <a:latin typeface="Times New Roman" pitchFamily="18" charset="0"/>
                <a:cs typeface="Times New Roman" pitchFamily="18" charset="0"/>
              </a:rPr>
              <a:t>Каратанова</a:t>
            </a:r>
            <a:r>
              <a:rPr lang="ru-RU" sz="1600" b="1" dirty="0" smtClean="0">
                <a:solidFill>
                  <a:srgbClr val="41A7C3"/>
                </a:solidFill>
                <a:latin typeface="Times New Roman" pitchFamily="18" charset="0"/>
                <a:cs typeface="Times New Roman" pitchFamily="18" charset="0"/>
              </a:rPr>
              <a:t> М.Н. МБОУ СОШ №</a:t>
            </a:r>
            <a:r>
              <a:rPr lang="ru-RU" sz="1600" b="1" baseline="0" dirty="0" smtClean="0">
                <a:solidFill>
                  <a:srgbClr val="41A7C3"/>
                </a:solidFill>
                <a:latin typeface="Times New Roman" pitchFamily="18" charset="0"/>
                <a:cs typeface="Times New Roman" pitchFamily="18" charset="0"/>
              </a:rPr>
              <a:t> 356 ГО ЗАТО Фокино Приморский край</a:t>
            </a:r>
            <a:endParaRPr lang="ru-RU" sz="1600" b="1" dirty="0">
              <a:solidFill>
                <a:srgbClr val="41A7C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Рамка 9"/>
          <p:cNvSpPr/>
          <p:nvPr userDrawn="1"/>
        </p:nvSpPr>
        <p:spPr>
          <a:xfrm>
            <a:off x="3331" y="2436"/>
            <a:ext cx="9137804" cy="6801243"/>
          </a:xfrm>
          <a:prstGeom prst="frame">
            <a:avLst>
              <a:gd name="adj1" fmla="val 1201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Picture 2" descr="https://liceum-6.ru/images/Novosti/2016/03/14.03/hello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36429" y="1080653"/>
            <a:ext cx="4984965" cy="540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0979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261A0E-F03F-432C-8FEE-361DA00093D9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BE538D-7615-412C-B47C-FD804938B9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2261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261A0E-F03F-432C-8FEE-361DA00093D9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BE538D-7615-412C-B47C-FD804938B9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9393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90403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907704" y="6381328"/>
            <a:ext cx="7056784" cy="21602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rgbClr val="41A7C3"/>
                </a:solidFill>
                <a:latin typeface="Times New Roman" pitchFamily="18" charset="0"/>
                <a:cs typeface="Times New Roman" pitchFamily="18" charset="0"/>
              </a:rPr>
              <a:t>Каратанова</a:t>
            </a:r>
            <a:r>
              <a:rPr lang="ru-RU" sz="1600" b="1" dirty="0" smtClean="0">
                <a:solidFill>
                  <a:srgbClr val="41A7C3"/>
                </a:solidFill>
                <a:latin typeface="Times New Roman" pitchFamily="18" charset="0"/>
                <a:cs typeface="Times New Roman" pitchFamily="18" charset="0"/>
              </a:rPr>
              <a:t> М.Н. МБОУ СОШ №</a:t>
            </a:r>
            <a:r>
              <a:rPr lang="ru-RU" sz="1600" b="1" baseline="0" dirty="0" smtClean="0">
                <a:solidFill>
                  <a:srgbClr val="41A7C3"/>
                </a:solidFill>
                <a:latin typeface="Times New Roman" pitchFamily="18" charset="0"/>
                <a:cs typeface="Times New Roman" pitchFamily="18" charset="0"/>
              </a:rPr>
              <a:t> 356 ГО ЗАТО Фокино Приморский </a:t>
            </a:r>
            <a:r>
              <a:rPr lang="ru-RU" sz="1600" b="1" baseline="0" dirty="0" err="1" smtClean="0">
                <a:solidFill>
                  <a:srgbClr val="41A7C3"/>
                </a:solidFill>
                <a:latin typeface="Times New Roman" pitchFamily="18" charset="0"/>
                <a:cs typeface="Times New Roman" pitchFamily="18" charset="0"/>
              </a:rPr>
              <a:t>кр</a:t>
            </a:r>
            <a:r>
              <a:rPr lang="ru-RU" sz="1600" b="1" baseline="0" dirty="0" smtClean="0">
                <a:solidFill>
                  <a:srgbClr val="41A7C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solidFill>
                <a:srgbClr val="41A7C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411760" y="620688"/>
            <a:ext cx="6552728" cy="56166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>
            <a:off x="5220072" y="620688"/>
            <a:ext cx="36212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ИСТОЧНИКИ</a:t>
            </a:r>
          </a:p>
        </p:txBody>
      </p:sp>
      <p:pic>
        <p:nvPicPr>
          <p:cNvPr id="10" name="Picture 2" descr="https://liceum-6.ru/images/Novosti/2016/03/14.03/hello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4559210"/>
            <a:ext cx="2048389" cy="222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7556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261A0E-F03F-432C-8FEE-361DA00093D9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BE538D-7615-412C-B47C-FD804938B9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6893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261A0E-F03F-432C-8FEE-361DA00093D9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BE538D-7615-412C-B47C-FD804938B9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1999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261A0E-F03F-432C-8FEE-361DA00093D9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BE538D-7615-412C-B47C-FD804938B9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1985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261A0E-F03F-432C-8FEE-361DA00093D9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BE538D-7615-412C-B47C-FD804938B9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8970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261A0E-F03F-432C-8FEE-361DA00093D9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BE538D-7615-412C-B47C-FD804938B9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3115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261A0E-F03F-432C-8FEE-361DA00093D9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BE538D-7615-412C-B47C-FD804938B9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425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zakazposterov.ru/fotooboi/z/c1aebc1af6463951250b503180043998_z.jpg"/>
          <p:cNvPicPr>
            <a:picLocks noChangeAspect="1" noChangeArrowheads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-11128" y="205962"/>
            <a:ext cx="9152263" cy="645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 userDrawn="1"/>
        </p:nvSpPr>
        <p:spPr>
          <a:xfrm>
            <a:off x="6196" y="5229200"/>
            <a:ext cx="9137804" cy="122413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196" y="341807"/>
            <a:ext cx="9137804" cy="14401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мка 7"/>
          <p:cNvSpPr/>
          <p:nvPr userDrawn="1"/>
        </p:nvSpPr>
        <p:spPr>
          <a:xfrm>
            <a:off x="3331" y="0"/>
            <a:ext cx="9137804" cy="6801243"/>
          </a:xfrm>
          <a:prstGeom prst="frame">
            <a:avLst>
              <a:gd name="adj1" fmla="val 18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Picture 2" descr="https://liceum-6.ru/images/Novosti/2016/03/14.03/hello.png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4559210"/>
            <a:ext cx="2048389" cy="222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 userDrawn="1"/>
        </p:nvSpPr>
        <p:spPr>
          <a:xfrm>
            <a:off x="283115" y="205962"/>
            <a:ext cx="796996" cy="43204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102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chool592.ru/wp-content/uploads/3/8/f/38f332f6bca45a8b46524e1911b073d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004"/>
            <a:ext cx="9192005" cy="68940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635896" y="3501008"/>
            <a:ext cx="5508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«По следам великих открытий»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8184" y="5157192"/>
            <a:ext cx="3312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МБОУ-школа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№51</a:t>
            </a:r>
          </a:p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города Орла</a:t>
            </a:r>
          </a:p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Учитель географии Лысенков С.И.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krmuseumgr.nnov.muzkult.ru/media/2021/06/17/1300379312/radius_zemli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566235" y="661480"/>
            <a:ext cx="5145932" cy="423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66236" y="620690"/>
            <a:ext cx="5145932" cy="4272324"/>
          </a:xfrm>
          <a:prstGeom prst="rect">
            <a:avLst/>
          </a:prstGeom>
          <a:noFill/>
          <a:ln w="127000" cmpd="thickThin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552832" y="5435585"/>
            <a:ext cx="66195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Кто из греческих ученых </a:t>
            </a:r>
            <a:endParaRPr lang="ru-RU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впервые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рассчитал окружность Земли?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172400" y="6209673"/>
            <a:ext cx="720080" cy="360040"/>
          </a:xfrm>
          <a:prstGeom prst="actionButtonForwardNex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83115" y="205962"/>
            <a:ext cx="796996" cy="43204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9374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75856" y="3140968"/>
            <a:ext cx="2376264" cy="1944216"/>
          </a:xfrm>
          <a:prstGeom prst="rect">
            <a:avLst/>
          </a:prstGeom>
          <a:noFill/>
          <a:ln w="127000" cmpd="thickThin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524618" y="5435585"/>
            <a:ext cx="6647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Как в древности называли « Африку» ?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172400" y="6209673"/>
            <a:ext cx="720080" cy="360040"/>
          </a:xfrm>
          <a:prstGeom prst="actionButtonForwardNex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83115" y="205962"/>
            <a:ext cx="796996" cy="43204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9374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88024" y="620688"/>
            <a:ext cx="3636112" cy="4104454"/>
          </a:xfrm>
          <a:prstGeom prst="rect">
            <a:avLst/>
          </a:prstGeom>
          <a:noFill/>
          <a:ln w="127000" cmpd="thickThin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199500" y="5435585"/>
            <a:ext cx="49729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Ему принадлежит открытие </a:t>
            </a:r>
          </a:p>
          <a:p>
            <a:pPr algn="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Австралии ?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172400" y="6209673"/>
            <a:ext cx="720080" cy="360040"/>
          </a:xfrm>
          <a:prstGeom prst="actionButtonForwardNex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83115" y="205962"/>
            <a:ext cx="796996" cy="43204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avatars.mds.yandex.net/i?id=d5b74b2a1748f230eac690d9d23468b1d61ff08e-5023864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04664"/>
            <a:ext cx="4176464" cy="45647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99374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1364" y="5455287"/>
            <a:ext cx="48058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Какой материк был открыт </a:t>
            </a:r>
            <a:endParaRPr lang="ru-RU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самым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последним?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172400" y="6209673"/>
            <a:ext cx="720080" cy="360040"/>
          </a:xfrm>
          <a:prstGeom prst="actionButtonForwardNex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290" name="Picture 2" descr="http://www.mapsmaps.ru/wp-content/uploads/2010/10/worl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9582" y="163494"/>
            <a:ext cx="7920881" cy="529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liceum-6.ru/images/Novosti/2016/03/14.03/hello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4559210"/>
            <a:ext cx="2048389" cy="222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059831" y="1792954"/>
            <a:ext cx="1961645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Африка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68144" y="3966986"/>
            <a:ext cx="1959759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Австралия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2468861"/>
            <a:ext cx="2016224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Америка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33609" y="4866512"/>
            <a:ext cx="1959759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08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Антарктида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3115" y="205962"/>
            <a:ext cx="796996" cy="43204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8246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12135 -0.11736 " pathEditMode="relative" rAng="0" ptsTypes="AA">
                                      <p:cBhvr>
                                        <p:cTn id="3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9" y="-588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5445224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n>
                  <a:solidFill>
                    <a:schemeClr val="tx1"/>
                  </a:solidFill>
                </a:ln>
              </a:rPr>
              <a:t>СПАСИБО ЗА ВНИМАНИЕ</a:t>
            </a:r>
            <a:endParaRPr lang="ru-RU" sz="48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5602" name="AutoShape 2" descr="https://www.wallpaperup.com/uploads/wallpapers/2012/09/11/14117/d9e335f1757a67b86ea560c8b6e0505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3862" y="5270856"/>
            <a:ext cx="61426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Как переводится слово «география» </a:t>
            </a:r>
          </a:p>
          <a:p>
            <a:pPr algn="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 греческого?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172400" y="6209673"/>
            <a:ext cx="720080" cy="360040"/>
          </a:xfrm>
          <a:prstGeom prst="actionButtonForwardNex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9404" y="2016844"/>
            <a:ext cx="4464496" cy="648072"/>
          </a:xfrm>
          <a:prstGeom prst="rect">
            <a:avLst/>
          </a:prstGeom>
          <a:solidFill>
            <a:srgbClr val="FFFFBD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природоведение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9404" y="2848936"/>
            <a:ext cx="4464496" cy="648072"/>
          </a:xfrm>
          <a:prstGeom prst="rect">
            <a:avLst/>
          </a:prstGeom>
          <a:solidFill>
            <a:srgbClr val="FFFFBD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3474" y="3670674"/>
            <a:ext cx="4464496" cy="648072"/>
          </a:xfrm>
          <a:prstGeom prst="rect">
            <a:avLst/>
          </a:prstGeom>
          <a:solidFill>
            <a:srgbClr val="FFFFBD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Вселенная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3474" y="1192752"/>
            <a:ext cx="4464496" cy="648072"/>
          </a:xfrm>
          <a:prstGeom prst="rect">
            <a:avLst/>
          </a:prstGeom>
          <a:solidFill>
            <a:srgbClr val="FFFFBD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писание Земли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222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0.24358 0.40487 " pathEditMode="relative" rAng="0" ptsTypes="AA">
                                      <p:cBhvr>
                                        <p:cTn id="3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0" y="2023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5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0472" y="5270857"/>
            <a:ext cx="59977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Кто из греческих ученых впервые </a:t>
            </a:r>
          </a:p>
          <a:p>
            <a:pPr algn="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использовал термин «</a:t>
            </a:r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географика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»?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172400" y="6209673"/>
            <a:ext cx="720080" cy="360040"/>
          </a:xfrm>
          <a:prstGeom prst="actionButtonForwardNex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avatars.mds.yandex.net/get-zen_doc/97540/pub_5eaeb138e5df9626aaccc293_5eaeb2221459ef62a0e74d77/scale_1200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39552" y="904291"/>
            <a:ext cx="1872208" cy="2858237"/>
          </a:xfrm>
          <a:prstGeom prst="rect">
            <a:avLst/>
          </a:prstGeom>
          <a:noFill/>
          <a:ln w="76200" cmpd="thickThin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Страбон  (*)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698587" y="917700"/>
            <a:ext cx="1840193" cy="2878758"/>
          </a:xfrm>
          <a:prstGeom prst="rect">
            <a:avLst/>
          </a:prstGeom>
          <a:noFill/>
          <a:ln w="76200" cmpd="thickThin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homsk.com/upload/media/entries/2022-03/06/41361-entry-1-164657040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1"/>
          <a:stretch/>
        </p:blipFill>
        <p:spPr bwMode="auto">
          <a:xfrm>
            <a:off x="6731049" y="2166974"/>
            <a:ext cx="1903293" cy="2878758"/>
          </a:xfrm>
          <a:prstGeom prst="rect">
            <a:avLst/>
          </a:prstGeom>
          <a:noFill/>
          <a:ln w="76200" cmpd="thickThin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637860" y="3922446"/>
            <a:ext cx="1961645" cy="457200"/>
          </a:xfrm>
          <a:prstGeom prst="rect">
            <a:avLst/>
          </a:prstGeom>
          <a:solidFill>
            <a:srgbClr val="F6E3B4"/>
          </a:solidFill>
          <a:ln w="508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Страбон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74583" y="1556792"/>
            <a:ext cx="1959759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08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Пифей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s://phillipkay.files.wordpress.com/2014/07/4-eratosthenes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610355" y="2172085"/>
            <a:ext cx="1903293" cy="2868498"/>
          </a:xfrm>
          <a:prstGeom prst="rect">
            <a:avLst/>
          </a:prstGeom>
          <a:noFill/>
          <a:ln w="76200" cmpd="thickThin"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4985" y="3889515"/>
            <a:ext cx="2016224" cy="457200"/>
          </a:xfrm>
          <a:prstGeom prst="rect">
            <a:avLst/>
          </a:prstGeom>
          <a:solidFill>
            <a:srgbClr val="E7D8CB"/>
          </a:solidFill>
          <a:ln w="508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Птолемей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53889" y="1556792"/>
            <a:ext cx="1959759" cy="457200"/>
          </a:xfrm>
          <a:prstGeom prst="rect">
            <a:avLst/>
          </a:prstGeom>
          <a:solidFill>
            <a:srgbClr val="E9E6D7"/>
          </a:solidFill>
          <a:ln w="508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Эратосфен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6592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1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12135 -0.11736 " pathEditMode="relative" rAng="0" ptsTypes="AA">
                                      <p:cBhvr>
                                        <p:cTn id="4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9" y="-588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15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4444E-6 L 0.1184 -0.06759 " pathEditMode="relative" rAng="0" ptsTypes="AA">
                                      <p:cBhvr>
                                        <p:cTn id="51" dur="1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0" y="-338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5" grpId="0" animBg="1"/>
      <p:bldP spid="5" grpId="1" animBg="1"/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6361" y="5270856"/>
            <a:ext cx="63801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Кто из европейцев в XIII в. совершил </a:t>
            </a:r>
            <a:endParaRPr lang="ru-RU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путешествие в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Индию и Китай?</a:t>
            </a: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172400" y="6209673"/>
            <a:ext cx="720080" cy="360040"/>
          </a:xfrm>
          <a:prstGeom prst="actionButtonForwardNex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avatars.mds.yandex.net/get-zen_doc/236854/pub_60f9209e163f33663b5c28d6_60f920fabbe8c109b024d4ec/scale_1200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39030" y="915318"/>
            <a:ext cx="1972936" cy="2878757"/>
          </a:xfrm>
          <a:prstGeom prst="rect">
            <a:avLst/>
          </a:prstGeom>
          <a:noFill/>
          <a:ln w="50800" cmpd="thickThin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nteresnyefakty.org/wp-content/uploads/marko-polo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609295" y="2186663"/>
            <a:ext cx="1878239" cy="2765532"/>
          </a:xfrm>
          <a:prstGeom prst="rect">
            <a:avLst/>
          </a:prstGeom>
          <a:noFill/>
          <a:ln w="76200" cmpd="thickThin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nteresnyefakty.org/wp-content/uploads/fernan-magellan-5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669702" y="941536"/>
            <a:ext cx="1967801" cy="2831868"/>
          </a:xfrm>
          <a:prstGeom prst="rect">
            <a:avLst/>
          </a:prstGeom>
          <a:noFill/>
          <a:ln w="76200" cmpd="thickThin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vatars.mds.yandex.net/get-zen_doc/3453969/pub_5f000ead8d6e015aed0eb524_5f001162a587243e6e91c570/scale_1200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804248" y="2127393"/>
            <a:ext cx="1935102" cy="2884071"/>
          </a:xfrm>
          <a:prstGeom prst="rect">
            <a:avLst/>
          </a:prstGeom>
          <a:noFill/>
          <a:ln w="50800" cmpd="thickThin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690083" y="3922446"/>
            <a:ext cx="1961645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Ф.Магеллан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51574" y="1561023"/>
            <a:ext cx="1959759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Х. Колумб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17386" y="3922446"/>
            <a:ext cx="2016224" cy="457200"/>
          </a:xfrm>
          <a:prstGeom prst="rect">
            <a:avLst/>
          </a:prstGeom>
          <a:solidFill>
            <a:srgbClr val="E7D8CB"/>
          </a:solidFill>
          <a:ln w="508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Васко да Гама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68534" y="1589723"/>
            <a:ext cx="1959759" cy="457200"/>
          </a:xfrm>
          <a:prstGeom prst="rect">
            <a:avLst/>
          </a:prstGeom>
          <a:solidFill>
            <a:srgbClr val="F6E3B4"/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Марко Поло</a:t>
            </a:r>
          </a:p>
        </p:txBody>
      </p:sp>
    </p:spTree>
    <p:extLst>
      <p:ext uri="{BB962C8B-B14F-4D97-AF65-F5344CB8AC3E}">
        <p14:creationId xmlns:p14="http://schemas.microsoft.com/office/powerpoint/2010/main" xmlns="" val="3712265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1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12135 -0.11736 " pathEditMode="relative" rAng="0" ptsTypes="AA">
                                      <p:cBhvr>
                                        <p:cTn id="4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9" y="-588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9998" y="5270856"/>
            <a:ext cx="6206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Кто  открыл морской путь в Индию?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172400" y="6209673"/>
            <a:ext cx="720080" cy="360040"/>
          </a:xfrm>
          <a:prstGeom prst="actionButtonForwardNex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avatars.mds.yandex.net/get-zen_doc/236854/pub_60f9209e163f33663b5c28d6_60f920fabbe8c109b024d4ec/scale_1200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39030" y="915318"/>
            <a:ext cx="1972936" cy="2878757"/>
          </a:xfrm>
          <a:prstGeom prst="rect">
            <a:avLst/>
          </a:prstGeom>
          <a:noFill/>
          <a:ln w="50800" cmpd="thickThin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nteresnyefakty.org/wp-content/uploads/marko-polo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609295" y="2186663"/>
            <a:ext cx="1878239" cy="2765532"/>
          </a:xfrm>
          <a:prstGeom prst="rect">
            <a:avLst/>
          </a:prstGeom>
          <a:noFill/>
          <a:ln w="76200" cmpd="thickThin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nteresnyefakty.org/wp-content/uploads/fernan-magellan-5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669702" y="941536"/>
            <a:ext cx="1967801" cy="2831868"/>
          </a:xfrm>
          <a:prstGeom prst="rect">
            <a:avLst/>
          </a:prstGeom>
          <a:noFill/>
          <a:ln w="76200" cmpd="thickThin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vatars.mds.yandex.net/get-zen_doc/3453969/pub_5f000ead8d6e015aed0eb524_5f001162a587243e6e91c570/scale_1200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804248" y="2127393"/>
            <a:ext cx="1935102" cy="2884071"/>
          </a:xfrm>
          <a:prstGeom prst="rect">
            <a:avLst/>
          </a:prstGeom>
          <a:noFill/>
          <a:ln w="50800" cmpd="thickThin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690083" y="3922446"/>
            <a:ext cx="1961645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Ф.Магеллан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51574" y="1561023"/>
            <a:ext cx="1959759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Х. Колумб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17386" y="3922446"/>
            <a:ext cx="2016224" cy="457200"/>
          </a:xfrm>
          <a:prstGeom prst="rect">
            <a:avLst/>
          </a:prstGeom>
          <a:solidFill>
            <a:srgbClr val="E7D8CB"/>
          </a:solidFill>
          <a:ln w="508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Васко да Гама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68534" y="1589723"/>
            <a:ext cx="1959759" cy="457200"/>
          </a:xfrm>
          <a:prstGeom prst="rect">
            <a:avLst/>
          </a:prstGeom>
          <a:solidFill>
            <a:srgbClr val="F6E3B4"/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Марко Поло</a:t>
            </a:r>
          </a:p>
        </p:txBody>
      </p:sp>
    </p:spTree>
    <p:extLst>
      <p:ext uri="{BB962C8B-B14F-4D97-AF65-F5344CB8AC3E}">
        <p14:creationId xmlns:p14="http://schemas.microsoft.com/office/powerpoint/2010/main" xmlns="" val="3712265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1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12135 -0.11736 " pathEditMode="relative" rAng="0" ptsTypes="AA">
                                      <p:cBhvr>
                                        <p:cTn id="4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9" y="-588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tihi.ru/pics/2017/12/22/609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47672" y="620689"/>
            <a:ext cx="4464495" cy="446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96144" y="3717032"/>
            <a:ext cx="3444524" cy="648072"/>
          </a:xfrm>
          <a:prstGeom prst="rect">
            <a:avLst/>
          </a:prstGeom>
          <a:solidFill>
            <a:srgbClr val="FFFFBD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планетой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5510438"/>
            <a:ext cx="36708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Чем является Земля?</a:t>
            </a: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172400" y="6209673"/>
            <a:ext cx="720080" cy="360040"/>
          </a:xfrm>
          <a:prstGeom prst="actionButtonForwardNex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9404" y="2016844"/>
            <a:ext cx="3444524" cy="648072"/>
          </a:xfrm>
          <a:prstGeom prst="rect">
            <a:avLst/>
          </a:prstGeom>
          <a:solidFill>
            <a:srgbClr val="FFFFBD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кометой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9404" y="1130254"/>
            <a:ext cx="3444524" cy="648072"/>
          </a:xfrm>
          <a:prstGeom prst="rect">
            <a:avLst/>
          </a:prstGeom>
          <a:solidFill>
            <a:srgbClr val="FFFFBD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ланетой-гигантом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3474" y="2871076"/>
            <a:ext cx="3444524" cy="648072"/>
          </a:xfrm>
          <a:prstGeom prst="rect">
            <a:avLst/>
          </a:prstGeom>
          <a:solidFill>
            <a:srgbClr val="FFFFBD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астероидом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3968" y="620689"/>
            <a:ext cx="4428199" cy="4464495"/>
          </a:xfrm>
          <a:prstGeom prst="rect">
            <a:avLst/>
          </a:prstGeom>
          <a:noFill/>
          <a:ln w="127000" cmpd="thickThin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9308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7 L 0.25747 0.13148 " pathEditMode="relative" rAng="0" ptsTypes="AA">
                                      <p:cBhvr>
                                        <p:cTn id="3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65" y="657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752" y="5373216"/>
            <a:ext cx="6608787" cy="122413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115616" y="5184464"/>
            <a:ext cx="78734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Кто из древнегреческих исследователей </a:t>
            </a:r>
            <a:endParaRPr lang="ru-RU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обнаружил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зависимость длины дня и ночи </a:t>
            </a:r>
          </a:p>
          <a:p>
            <a:pPr algn="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географической широты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        .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172400" y="6209673"/>
            <a:ext cx="720080" cy="360040"/>
          </a:xfrm>
          <a:prstGeom prst="actionButtonForwardNex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37860" y="3922446"/>
            <a:ext cx="1961645" cy="457200"/>
          </a:xfrm>
          <a:prstGeom prst="rect">
            <a:avLst/>
          </a:prstGeom>
          <a:solidFill>
            <a:srgbClr val="F6E3B4"/>
          </a:solidFill>
          <a:ln w="508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Аристотель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52526" y="1537529"/>
            <a:ext cx="1959759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Эратосфен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https://phillipkay.files.wordpress.com/2014/07/4-eratosthenes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590783" y="2166974"/>
            <a:ext cx="1903293" cy="2868498"/>
          </a:xfrm>
          <a:prstGeom prst="rect">
            <a:avLst/>
          </a:prstGeom>
          <a:noFill/>
          <a:ln w="76200" cmpd="thickThin"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Пифагор Самосский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77899" y="1048799"/>
            <a:ext cx="1913310" cy="2873647"/>
          </a:xfrm>
          <a:prstGeom prst="rect">
            <a:avLst/>
          </a:prstGeom>
          <a:noFill/>
          <a:ln w="76200" cmpd="thickThin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26442" y="4052198"/>
            <a:ext cx="2016224" cy="457200"/>
          </a:xfrm>
          <a:prstGeom prst="rect">
            <a:avLst/>
          </a:prstGeom>
          <a:solidFill>
            <a:srgbClr val="E7D8CB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Пифагор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scientificrussia.ru/images/6/pl6-full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707645" y="980728"/>
            <a:ext cx="1842850" cy="2816243"/>
          </a:xfrm>
          <a:prstGeom prst="rect">
            <a:avLst/>
          </a:prstGeom>
          <a:noFill/>
          <a:ln w="76200" cmpd="thickThin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homsk.com/upload/media/entries/2022-03/06/41361-entry-1-1646570402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1"/>
          <a:stretch/>
        </p:blipFill>
        <p:spPr bwMode="auto">
          <a:xfrm>
            <a:off x="6731049" y="2166974"/>
            <a:ext cx="1903293" cy="2878758"/>
          </a:xfrm>
          <a:prstGeom prst="rect">
            <a:avLst/>
          </a:prstGeom>
          <a:noFill/>
          <a:ln w="76200" cmpd="thickThin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706946" y="1556792"/>
            <a:ext cx="1959759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Пифей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1840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33282 -0.11736 " pathEditMode="relative" rAng="0" ptsTypes="AA">
                                      <p:cBhvr>
                                        <p:cTn id="3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49" y="-588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33229 -0.08865 " pathEditMode="relative" rAng="0" ptsTypes="AA">
                                      <p:cBhvr>
                                        <p:cTn id="3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15" y="-444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1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16" grpId="0" animBg="1"/>
      <p:bldP spid="16" grpId="1" animBg="1"/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interesnyefakty.org/wp-content/uploads/hristofor-kolumb-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805024" y="620689"/>
            <a:ext cx="3459401" cy="446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images.myshared.ru/19/1198027/slide_1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805024" y="620689"/>
            <a:ext cx="3459401" cy="446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05024" y="620689"/>
            <a:ext cx="3459401" cy="4464495"/>
          </a:xfrm>
          <a:prstGeom prst="rect">
            <a:avLst/>
          </a:prstGeom>
          <a:noFill/>
          <a:ln w="127000" cmpd="thickThin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874620" y="5270856"/>
            <a:ext cx="54818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Укажите имя путешественника, </a:t>
            </a:r>
            <a:endParaRPr lang="ru-RU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открывшего Новый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Свет.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172400" y="6209673"/>
            <a:ext cx="720080" cy="360040"/>
          </a:xfrm>
          <a:prstGeom prst="actionButtonForwardNex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9404" y="2016844"/>
            <a:ext cx="3444524" cy="648072"/>
          </a:xfrm>
          <a:prstGeom prst="rect">
            <a:avLst/>
          </a:prstGeom>
          <a:solidFill>
            <a:srgbClr val="FFFFBD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Васко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 Гама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9404" y="1130254"/>
            <a:ext cx="3444524" cy="648072"/>
          </a:xfrm>
          <a:prstGeom prst="rect">
            <a:avLst/>
          </a:prstGeom>
          <a:solidFill>
            <a:srgbClr val="FFFFBD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Ф. Магеллан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3474" y="3670674"/>
            <a:ext cx="3444524" cy="648072"/>
          </a:xfrm>
          <a:prstGeom prst="rect">
            <a:avLst/>
          </a:prstGeom>
          <a:solidFill>
            <a:srgbClr val="FFFFBD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 Никитин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9404" y="2848936"/>
            <a:ext cx="3444524" cy="648072"/>
          </a:xfrm>
          <a:prstGeom prst="rect">
            <a:avLst/>
          </a:prstGeom>
          <a:solidFill>
            <a:srgbClr val="FFFFBD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Христофор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Колумб</a:t>
            </a:r>
          </a:p>
        </p:txBody>
      </p:sp>
    </p:spTree>
    <p:extLst>
      <p:ext uri="{BB962C8B-B14F-4D97-AF65-F5344CB8AC3E}">
        <p14:creationId xmlns:p14="http://schemas.microsoft.com/office/powerpoint/2010/main" xmlns="" val="3665182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0.26701 0.25787 " pathEditMode="relative" rAng="0" ptsTypes="AA">
                                      <p:cBhvr>
                                        <p:cTn id="3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51" y="1289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i.pinimg.com/736x/5b/a6/fd/5ba6fd4e5b8b79e0ca842b94825a9953--marine-biology-ferdinand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1"/>
          <a:stretch/>
        </p:blipFill>
        <p:spPr bwMode="auto">
          <a:xfrm>
            <a:off x="4772195" y="684034"/>
            <a:ext cx="3492230" cy="440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dogcatdog.ru/wp-content/uploads/3/a/c/3acb603082c0e330b4b4262934105e0e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151" b="-1"/>
          <a:stretch/>
        </p:blipFill>
        <p:spPr bwMode="auto">
          <a:xfrm>
            <a:off x="4805024" y="684035"/>
            <a:ext cx="3459401" cy="437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05024" y="620689"/>
            <a:ext cx="3459401" cy="4464495"/>
          </a:xfrm>
          <a:prstGeom prst="rect">
            <a:avLst/>
          </a:prstGeom>
          <a:noFill/>
          <a:ln w="127000" cmpd="thickThin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3474" y="2852936"/>
            <a:ext cx="3444524" cy="648072"/>
          </a:xfrm>
          <a:prstGeom prst="rect">
            <a:avLst/>
          </a:prstGeom>
          <a:solidFill>
            <a:srgbClr val="FFFFBD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М. Поло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9404" y="1130254"/>
            <a:ext cx="3444524" cy="648072"/>
          </a:xfrm>
          <a:prstGeom prst="rect">
            <a:avLst/>
          </a:prstGeom>
          <a:solidFill>
            <a:srgbClr val="FFFFBD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Эратосфен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3474" y="3670674"/>
            <a:ext cx="3444524" cy="648072"/>
          </a:xfrm>
          <a:prstGeom prst="rect">
            <a:avLst/>
          </a:prstGeom>
          <a:solidFill>
            <a:srgbClr val="FFFFBD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Х. Колумб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3474" y="2042829"/>
            <a:ext cx="3444524" cy="648072"/>
          </a:xfrm>
          <a:prstGeom prst="rect">
            <a:avLst/>
          </a:prstGeom>
          <a:solidFill>
            <a:srgbClr val="FFFFBD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Ф. Магеллан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6501" y="5270856"/>
            <a:ext cx="58700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Кто из мореплавателей совершил </a:t>
            </a:r>
            <a:endParaRPr lang="ru-RU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первое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кругосветное путешествие?</a:t>
            </a: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172400" y="6209673"/>
            <a:ext cx="720080" cy="360040"/>
          </a:xfrm>
          <a:prstGeom prst="actionButtonForwardNex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9003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0.2599 0.33333 " pathEditMode="relative" rAng="0" ptsTypes="AA">
                                      <p:cBhvr>
                                        <p:cTn id="3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6" y="1666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4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184</Words>
  <Application>Microsoft Office PowerPoint</Application>
  <PresentationFormat>Экран (4:3)</PresentationFormat>
  <Paragraphs>63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50</cp:revision>
  <dcterms:created xsi:type="dcterms:W3CDTF">2022-08-04T05:32:16Z</dcterms:created>
  <dcterms:modified xsi:type="dcterms:W3CDTF">2023-10-22T10:03:09Z</dcterms:modified>
</cp:coreProperties>
</file>