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88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85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353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316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046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00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696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47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2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00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65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5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61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28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28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68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2408F-3CC3-4E57-AF7A-E104065E5D92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C02A9B-5823-459D-BF56-B81AF6AD9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55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89" y="64394"/>
            <a:ext cx="12063211" cy="11111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– школа №51 города Орла</a:t>
            </a:r>
            <a:b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объявляет набор </a:t>
            </a:r>
            <a:r>
              <a:rPr lang="ru-RU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6-17 лет </a:t>
            </a:r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платные группы по обучению плаванью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8789" y="2327520"/>
            <a:ext cx="5731100" cy="1012158"/>
          </a:xfrm>
        </p:spPr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занятий в малой чаше: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 и среда: 17.25-18.05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Вторник и четверг: 17.25-18.05 и 18.10-18.50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30" y="3339678"/>
            <a:ext cx="5254580" cy="3330203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14433" y="2098263"/>
            <a:ext cx="6130344" cy="863877"/>
          </a:xfrm>
        </p:spPr>
        <p:txBody>
          <a:bodyPr/>
          <a:lstStyle/>
          <a:p>
            <a:pPr lvl="0">
              <a:buClr>
                <a:srgbClr val="A53010"/>
              </a:buClr>
            </a:pPr>
            <a:endParaRPr lang="ru-RU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занятий в большой чаше: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 и среда: 16.35- 17.15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Вторник и четверг: 16.35- 17.15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831" y="3339678"/>
            <a:ext cx="5426800" cy="3253977"/>
          </a:xfrm>
        </p:spPr>
      </p:pic>
    </p:spTree>
    <p:extLst>
      <p:ext uri="{BB962C8B-B14F-4D97-AF65-F5344CB8AC3E}">
        <p14:creationId xmlns:p14="http://schemas.microsoft.com/office/powerpoint/2010/main" val="170733746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43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Легкий дым</vt:lpstr>
      <vt:lpstr>МБОУ – школа №51 города Орла объявляет набор детей 6-17 лет в платные группы по обучению плаванью</vt:lpstr>
    </vt:vector>
  </TitlesOfParts>
  <Company>школа 51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– школа №51 города Орла объявляет набор детей 6-17 лет в платные группы по обучению плаванью</dc:title>
  <dc:creator>Бельская Лариса Алексеевна</dc:creator>
  <cp:lastModifiedBy>Бельская Лариса Алексеевна</cp:lastModifiedBy>
  <cp:revision>2</cp:revision>
  <dcterms:created xsi:type="dcterms:W3CDTF">2022-05-26T13:03:09Z</dcterms:created>
  <dcterms:modified xsi:type="dcterms:W3CDTF">2022-05-26T13:17:36Z</dcterms:modified>
</cp:coreProperties>
</file>